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6"/>
  </p:notes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4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2CD441-5715-439D-8382-1E9F6F2A960D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5E2741-5E7B-4A5C-982C-4ED7D81E36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3540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8471D7E-B730-4897-8AA1-3526BD983730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DA77EF-C743-446C-9116-51A2063AEB7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471D7E-B730-4897-8AA1-3526BD983730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DA77EF-C743-446C-9116-51A2063AEB7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471D7E-B730-4897-8AA1-3526BD983730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DA77EF-C743-446C-9116-51A2063AEB7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471D7E-B730-4897-8AA1-3526BD983730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DA77EF-C743-446C-9116-51A2063AEB70}" type="slidenum">
              <a:rPr lang="cs-CZ" smtClean="0"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471D7E-B730-4897-8AA1-3526BD983730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DA77EF-C743-446C-9116-51A2063AEB70}" type="slidenum">
              <a:rPr lang="cs-CZ" smtClean="0"/>
              <a:t>‹#›</a:t>
            </a:fld>
            <a:endParaRPr lang="cs-CZ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471D7E-B730-4897-8AA1-3526BD983730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DA77EF-C743-446C-9116-51A2063AEB7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471D7E-B730-4897-8AA1-3526BD983730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DA77EF-C743-446C-9116-51A2063AEB7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471D7E-B730-4897-8AA1-3526BD983730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DA77EF-C743-446C-9116-51A2063AEB70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471D7E-B730-4897-8AA1-3526BD983730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DA77EF-C743-446C-9116-51A2063AEB7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8471D7E-B730-4897-8AA1-3526BD983730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DA77EF-C743-446C-9116-51A2063AEB7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8471D7E-B730-4897-8AA1-3526BD983730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DA77EF-C743-446C-9116-51A2063AEB70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8471D7E-B730-4897-8AA1-3526BD983730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DA77EF-C743-446C-9116-51A2063AEB7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8153400" cy="1829761"/>
          </a:xfrm>
        </p:spPr>
        <p:txBody>
          <a:bodyPr>
            <a:normAutofit/>
          </a:bodyPr>
          <a:lstStyle/>
          <a:p>
            <a:r>
              <a:rPr lang="cs-CZ" dirty="0" smtClean="0"/>
              <a:t>Rozkročená náhoda  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František Šanda </a:t>
            </a:r>
          </a:p>
          <a:p>
            <a:r>
              <a:rPr lang="cs-CZ" dirty="0" smtClean="0"/>
              <a:t>Fyzikální ústav Univerzity Karlovy </a:t>
            </a:r>
          </a:p>
          <a:p>
            <a:r>
              <a:rPr lang="cs-CZ" dirty="0"/>
              <a:t>(</a:t>
            </a:r>
            <a:r>
              <a:rPr lang="cs-CZ" dirty="0" smtClean="0"/>
              <a:t>Ke Karlovu 5)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6933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" y="1481328"/>
            <a:ext cx="9052560" cy="4525963"/>
          </a:xfrm>
        </p:spPr>
        <p:txBody>
          <a:bodyPr/>
          <a:lstStyle/>
          <a:p>
            <a:r>
              <a:rPr lang="cs-CZ" dirty="0" smtClean="0"/>
              <a:t>a.k.a</a:t>
            </a:r>
            <a:r>
              <a:rPr lang="cs-CZ" dirty="0"/>
              <a:t>. s</a:t>
            </a:r>
            <a:r>
              <a:rPr lang="cs-CZ" dirty="0" smtClean="0"/>
              <a:t>tochastické procesy</a:t>
            </a:r>
          </a:p>
          <a:p>
            <a:r>
              <a:rPr lang="cs-CZ" dirty="0" smtClean="0"/>
              <a:t>použití </a:t>
            </a:r>
            <a:r>
              <a:rPr lang="cs-CZ" dirty="0" smtClean="0"/>
              <a:t>na modelování </a:t>
            </a:r>
            <a:r>
              <a:rPr lang="en-US" dirty="0" smtClean="0"/>
              <a:t>p</a:t>
            </a:r>
            <a:r>
              <a:rPr lang="cs-CZ" dirty="0" smtClean="0"/>
              <a:t>ř</a:t>
            </a:r>
            <a:r>
              <a:rPr lang="en-US" dirty="0" err="1" smtClean="0"/>
              <a:t>enosu</a:t>
            </a:r>
            <a:r>
              <a:rPr lang="en-US" dirty="0" smtClean="0"/>
              <a:t> </a:t>
            </a:r>
            <a:r>
              <a:rPr lang="en-US" dirty="0" err="1" smtClean="0"/>
              <a:t>energie</a:t>
            </a:r>
            <a:r>
              <a:rPr lang="cs-CZ" dirty="0" smtClean="0"/>
              <a:t> </a:t>
            </a:r>
            <a:r>
              <a:rPr lang="cs-CZ" dirty="0" smtClean="0"/>
              <a:t>či spekter </a:t>
            </a:r>
          </a:p>
          <a:p>
            <a:r>
              <a:rPr lang="cs-CZ" dirty="0" smtClean="0"/>
              <a:t>kvantový </a:t>
            </a:r>
            <a:r>
              <a:rPr lang="cs-CZ" dirty="0" smtClean="0"/>
              <a:t>vývoj pod </a:t>
            </a:r>
            <a:r>
              <a:rPr lang="cs-CZ" dirty="0" smtClean="0"/>
              <a:t>náhodným</a:t>
            </a:r>
            <a:r>
              <a:rPr lang="en-US" dirty="0" smtClean="0"/>
              <a:t> </a:t>
            </a:r>
            <a:r>
              <a:rPr lang="cs-CZ" dirty="0" smtClean="0"/>
              <a:t>Hamiltonián</a:t>
            </a:r>
            <a:r>
              <a:rPr lang="en-US" dirty="0" err="1" smtClean="0"/>
              <a:t>em</a:t>
            </a:r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cs-CZ" dirty="0"/>
              <a:t>Generální </a:t>
            </a:r>
            <a:r>
              <a:rPr lang="cs-CZ" dirty="0" smtClean="0"/>
              <a:t>téma:  </a:t>
            </a:r>
            <a:br>
              <a:rPr lang="cs-CZ" dirty="0" smtClean="0"/>
            </a:br>
            <a:r>
              <a:rPr lang="cs-CZ" dirty="0"/>
              <a:t> </a:t>
            </a:r>
            <a:r>
              <a:rPr lang="cs-CZ" dirty="0" smtClean="0"/>
              <a:t>Náhodné funkce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2785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lvl="0" indent="0">
              <a:buClr>
                <a:srgbClr val="2DA2BF"/>
              </a:buClr>
              <a:buNone/>
            </a:pPr>
            <a:r>
              <a:rPr lang="cs-CZ" dirty="0" smtClean="0">
                <a:solidFill>
                  <a:prstClr val="black"/>
                </a:solidFill>
              </a:rPr>
              <a:t>Z dálky vypadají náhodné funkce podobně</a:t>
            </a:r>
            <a:r>
              <a:rPr lang="cs-CZ" dirty="0" smtClean="0">
                <a:solidFill>
                  <a:prstClr val="black"/>
                </a:solidFill>
              </a:rPr>
              <a:t>  </a:t>
            </a:r>
            <a:endParaRPr lang="cs-CZ" dirty="0">
              <a:solidFill>
                <a:prstClr val="black"/>
              </a:solidFill>
            </a:endParaRPr>
          </a:p>
          <a:p>
            <a:r>
              <a:rPr lang="cs-CZ" dirty="0" smtClean="0"/>
              <a:t>Centrální </a:t>
            </a:r>
            <a:r>
              <a:rPr lang="cs-CZ" dirty="0" smtClean="0"/>
              <a:t>limitní </a:t>
            </a:r>
            <a:r>
              <a:rPr lang="cs-CZ" dirty="0" smtClean="0"/>
              <a:t>věta (vše je Gauss)</a:t>
            </a:r>
          </a:p>
          <a:p>
            <a:r>
              <a:rPr lang="cs-CZ" dirty="0" smtClean="0"/>
              <a:t>Einsteinův difuzní zákon</a:t>
            </a:r>
          </a:p>
          <a:p>
            <a:endParaRPr lang="cs-CZ" dirty="0"/>
          </a:p>
          <a:p>
            <a:r>
              <a:rPr lang="cs-CZ" dirty="0" smtClean="0"/>
              <a:t>Důležitá výjimka: Levyho lety (široký rozkrok)</a:t>
            </a:r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Univerzalita šumu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0228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cs-CZ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cs-CZ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cs-CZ" i="1">
                                <a:latin typeface="Cambria Math"/>
                                <a:ea typeface="Cambria Math"/>
                              </a:rPr>
                              <m:t>∝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+1</m:t>
                            </m:r>
                          </m:sup>
                        </m:sSup>
                      </m:den>
                    </m:f>
                  </m:oMath>
                </a14:m>
                <a:r>
                  <a:rPr lang="cs-CZ" dirty="0"/>
                  <a:t> distribuce </a:t>
                </a:r>
                <a:r>
                  <a:rPr lang="en-US" dirty="0" err="1"/>
                  <a:t>stabiln</a:t>
                </a:r>
                <a:r>
                  <a:rPr lang="cs-CZ" dirty="0"/>
                  <a:t>í ke konvolucím</a:t>
                </a:r>
              </a:p>
              <a:p>
                <a:r>
                  <a:rPr lang="cs-CZ" dirty="0" smtClean="0"/>
                  <a:t>Anomální difůze</a:t>
                </a:r>
              </a:p>
              <a:p>
                <a:r>
                  <a:rPr lang="cs-CZ" dirty="0" smtClean="0"/>
                  <a:t>Statistika mimo nejmenší čtverce</a:t>
                </a:r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5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Levyho</a:t>
            </a:r>
            <a:r>
              <a:rPr lang="en-US" dirty="0"/>
              <a:t> </a:t>
            </a:r>
            <a:r>
              <a:rPr lang="en-US" dirty="0" err="1"/>
              <a:t>lety</a:t>
            </a:r>
            <a:r>
              <a:rPr lang="en-US" dirty="0"/>
              <a:t> a </a:t>
            </a:r>
            <a:r>
              <a:rPr lang="en-US" dirty="0" err="1"/>
              <a:t>fyzika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0362" y="3748232"/>
            <a:ext cx="3821560" cy="2576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48149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693</TotalTime>
  <Words>88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Rozkročená náhoda  </vt:lpstr>
      <vt:lpstr>Generální téma:    Náhodné funkce</vt:lpstr>
      <vt:lpstr>Univerzalita šumu</vt:lpstr>
      <vt:lpstr>Levyho lety a fyzika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Diploma thesis spectra</dc:title>
  <dc:creator>Frantisek</dc:creator>
  <cp:lastModifiedBy>fs</cp:lastModifiedBy>
  <cp:revision>15</cp:revision>
  <dcterms:created xsi:type="dcterms:W3CDTF">2014-10-09T00:11:26Z</dcterms:created>
  <dcterms:modified xsi:type="dcterms:W3CDTF">2023-10-10T03:26:54Z</dcterms:modified>
</cp:coreProperties>
</file>